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8"/>
  </p:notesMasterIdLst>
  <p:sldIdLst>
    <p:sldId id="283" r:id="rId2"/>
    <p:sldId id="286" r:id="rId3"/>
    <p:sldId id="258" r:id="rId4"/>
    <p:sldId id="284" r:id="rId5"/>
    <p:sldId id="287" r:id="rId6"/>
    <p:sldId id="288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2" autoAdjust="0"/>
    <p:restoredTop sz="94660"/>
  </p:normalViewPr>
  <p:slideViewPr>
    <p:cSldViewPr snapToGrid="0">
      <p:cViewPr>
        <p:scale>
          <a:sx n="80" d="100"/>
          <a:sy n="80" d="100"/>
        </p:scale>
        <p:origin x="129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774"/>
            <a:ext cx="9906000" cy="515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2346209"/>
            <a:ext cx="303133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2281" r="1754" b="14035"/>
          <a:stretch/>
        </p:blipFill>
        <p:spPr>
          <a:xfrm>
            <a:off x="2529928" y="4632158"/>
            <a:ext cx="209783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16755"/>
          <a:stretch/>
        </p:blipFill>
        <p:spPr>
          <a:xfrm>
            <a:off x="6960629" y="60261"/>
            <a:ext cx="2455886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8057"/>
          <a:stretch/>
        </p:blipFill>
        <p:spPr>
          <a:xfrm>
            <a:off x="682459" y="60261"/>
            <a:ext cx="318941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45477" r="37290" b="2097"/>
          <a:stretch/>
        </p:blipFill>
        <p:spPr>
          <a:xfrm>
            <a:off x="4105112" y="60261"/>
            <a:ext cx="246995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3333" r="1772"/>
          <a:stretch/>
        </p:blipFill>
        <p:spPr>
          <a:xfrm>
            <a:off x="4771763" y="4632158"/>
            <a:ext cx="222244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608" r="10701" b="2299"/>
          <a:stretch/>
        </p:blipFill>
        <p:spPr>
          <a:xfrm>
            <a:off x="120317" y="4632158"/>
            <a:ext cx="2265606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7186" r="36477" b="8644"/>
          <a:stretch/>
        </p:blipFill>
        <p:spPr>
          <a:xfrm>
            <a:off x="3283699" y="2346209"/>
            <a:ext cx="236081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9" t="39475" r="10938" b="6315"/>
          <a:stretch/>
        </p:blipFill>
        <p:spPr>
          <a:xfrm>
            <a:off x="7165138" y="4632158"/>
            <a:ext cx="2251377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t="6209" r="27316" b="2816"/>
          <a:stretch/>
        </p:blipFill>
        <p:spPr>
          <a:xfrm>
            <a:off x="5800625" y="2346209"/>
            <a:ext cx="1844919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2535" r="36114"/>
          <a:stretch/>
        </p:blipFill>
        <p:spPr>
          <a:xfrm>
            <a:off x="7754685" y="2346209"/>
            <a:ext cx="205889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 rot="16200000">
            <a:off x="9073584" y="6024277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934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" y="517357"/>
            <a:ext cx="9822795" cy="289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3" b="33339"/>
          <a:stretch/>
        </p:blipFill>
        <p:spPr>
          <a:xfrm>
            <a:off x="-131714" y="3842667"/>
            <a:ext cx="10147276" cy="22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96394"/>
            <a:ext cx="9494282" cy="3605544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62"/>
          <a:stretch/>
        </p:blipFill>
        <p:spPr>
          <a:xfrm>
            <a:off x="5155" y="3633538"/>
            <a:ext cx="7108853" cy="3263146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7243011" y="6143717"/>
            <a:ext cx="2320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6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18" y="553452"/>
            <a:ext cx="10445415" cy="2203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96" y="4114801"/>
            <a:ext cx="10390491" cy="18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21" y="830178"/>
            <a:ext cx="10224400" cy="1682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9" y="3697081"/>
            <a:ext cx="9162832" cy="2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8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10967</TotalTime>
  <Words>24</Words>
  <Application>Microsoft Office PowerPoint</Application>
  <PresentationFormat>A4 Paper (210x297 mm)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915</cp:revision>
  <dcterms:created xsi:type="dcterms:W3CDTF">2016-04-05T10:07:34Z</dcterms:created>
  <dcterms:modified xsi:type="dcterms:W3CDTF">2017-05-06T03:36:02Z</dcterms:modified>
</cp:coreProperties>
</file>