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1"/>
  </p:notesMasterIdLst>
  <p:sldIdLst>
    <p:sldId id="283" r:id="rId2"/>
    <p:sldId id="286" r:id="rId3"/>
    <p:sldId id="258" r:id="rId4"/>
    <p:sldId id="284" r:id="rId5"/>
    <p:sldId id="287" r:id="rId6"/>
    <p:sldId id="288" r:id="rId7"/>
    <p:sldId id="289" r:id="rId8"/>
    <p:sldId id="290" r:id="rId9"/>
    <p:sldId id="291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33CC33"/>
    <a:srgbClr val="FFE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11D6A-BFF6-4918-88D5-4E60A884B42A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3D6E1-BC5C-4461-87CF-5BB70E78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2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0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1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3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C469-34EC-4661-8AC1-9B05577DB81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3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27416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14"/>
            <a:ext cx="9906000" cy="58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2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" y="857838"/>
            <a:ext cx="5802533" cy="2332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00" y="128646"/>
            <a:ext cx="3917502" cy="3044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" y="3545958"/>
            <a:ext cx="4821785" cy="2364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47" y="3471512"/>
            <a:ext cx="5766398" cy="34802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3289345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06" y="108581"/>
            <a:ext cx="5392133" cy="3499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24" y="3495764"/>
            <a:ext cx="4986779" cy="190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25" y="4430599"/>
            <a:ext cx="5671276" cy="24376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99684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9121" y="-20435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" y="133454"/>
            <a:ext cx="4821785" cy="2364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02" y="59008"/>
            <a:ext cx="5766398" cy="3480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3436337"/>
            <a:ext cx="9906000" cy="35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8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51" y="275613"/>
            <a:ext cx="9906000" cy="3247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964"/>
            <a:ext cx="6113617" cy="1680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11" y="5015061"/>
            <a:ext cx="5363018" cy="19420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5048" y="65502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398913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46332" y="-3958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" y="140765"/>
            <a:ext cx="7211424" cy="2131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60" y="1291472"/>
            <a:ext cx="3401503" cy="2237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" y="3528523"/>
            <a:ext cx="4759764" cy="1882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75" y="4929155"/>
            <a:ext cx="7021398" cy="20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7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46332" y="-3958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51" y="139822"/>
            <a:ext cx="4986779" cy="190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98" y="1074657"/>
            <a:ext cx="5671276" cy="2437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" y="3429000"/>
            <a:ext cx="4821785" cy="2364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78" y="3968685"/>
            <a:ext cx="5810249" cy="298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7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4" y="23183"/>
            <a:ext cx="9906000" cy="3927032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77916" y="0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" y="4374036"/>
            <a:ext cx="5802533" cy="23326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01" y="3644844"/>
            <a:ext cx="3917502" cy="30445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27399" y="3134683"/>
            <a:ext cx="1538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(repeat “some day…”)</a:t>
            </a:r>
          </a:p>
        </p:txBody>
      </p:sp>
    </p:spTree>
    <p:extLst>
      <p:ext uri="{BB962C8B-B14F-4D97-AF65-F5344CB8AC3E}">
        <p14:creationId xmlns:p14="http://schemas.microsoft.com/office/powerpoint/2010/main" val="161478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/>
          <a:stretch/>
        </p:blipFill>
        <p:spPr>
          <a:xfrm>
            <a:off x="707010" y="3463967"/>
            <a:ext cx="9246124" cy="3927032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" y="25923"/>
            <a:ext cx="4821785" cy="2364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51" y="565608"/>
            <a:ext cx="5810249" cy="29869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46332" y="-3958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4095945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11056</TotalTime>
  <Words>42</Words>
  <Application>Microsoft Office PowerPoint</Application>
  <PresentationFormat>A4 Paper (210x297 mm)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Duss</dc:creator>
  <cp:lastModifiedBy>Christopher Duss</cp:lastModifiedBy>
  <cp:revision>987</cp:revision>
  <dcterms:created xsi:type="dcterms:W3CDTF">2016-04-05T10:07:34Z</dcterms:created>
  <dcterms:modified xsi:type="dcterms:W3CDTF">2017-06-05T09:50:20Z</dcterms:modified>
</cp:coreProperties>
</file>