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70" r:id="rId5"/>
    <p:sldId id="266" r:id="rId6"/>
    <p:sldId id="271" r:id="rId7"/>
    <p:sldId id="274" r:id="rId8"/>
    <p:sldId id="275" r:id="rId9"/>
    <p:sldId id="278" r:id="rId10"/>
    <p:sldId id="276" r:id="rId11"/>
    <p:sldId id="277" r:id="rId12"/>
    <p:sldId id="273" r:id="rId13"/>
    <p:sldId id="269" r:id="rId14"/>
    <p:sldId id="272" r:id="rId1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3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5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3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9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1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A2C09-24D9-46A9-A206-BFE84DA49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CA2A9-97E6-49E9-8FC2-EA3E3EF9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630327" y="8952931"/>
            <a:ext cx="1597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happy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EBDAD-A049-4D04-9AF9-4915957EB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34348" r="35337" b="34677"/>
          <a:stretch/>
        </p:blipFill>
        <p:spPr>
          <a:xfrm>
            <a:off x="119361" y="1638300"/>
            <a:ext cx="661927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655910" y="8952931"/>
            <a:ext cx="1546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bored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C4538-2E28-45DD-AC07-D74CBCC2E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476"/>
          <a:stretch/>
        </p:blipFill>
        <p:spPr>
          <a:xfrm>
            <a:off x="114300" y="1619897"/>
            <a:ext cx="6629400" cy="66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793770" y="8952931"/>
            <a:ext cx="1270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tired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C5097-7718-4081-994D-34D702479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06" y="723483"/>
            <a:ext cx="4263604" cy="80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590121" y="8952931"/>
            <a:ext cx="1677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scared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4A257-1CA6-42F1-A64C-6619C6813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155" r="867" b="1375"/>
          <a:stretch/>
        </p:blipFill>
        <p:spPr>
          <a:xfrm>
            <a:off x="114300" y="1638301"/>
            <a:ext cx="66294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E97FDB-3F0B-4F2C-87CF-CBA1CF737AA5}"/>
              </a:ext>
            </a:extLst>
          </p:cNvPr>
          <p:cNvSpPr txBox="1"/>
          <p:nvPr/>
        </p:nvSpPr>
        <p:spPr>
          <a:xfrm>
            <a:off x="2268266" y="8952931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surprised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C6B7E-8067-44D9-8E7C-20B23B61B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051" r="68828" b="34024"/>
          <a:stretch/>
        </p:blipFill>
        <p:spPr>
          <a:xfrm>
            <a:off x="114300" y="1622209"/>
            <a:ext cx="6629400" cy="66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8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437610" y="8952931"/>
            <a:ext cx="1982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worried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46392-0FE1-4B13-A764-F9120B2C6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7" t="68916" r="35370" b="173"/>
          <a:stretch/>
        </p:blipFill>
        <p:spPr>
          <a:xfrm>
            <a:off x="114300" y="1633232"/>
            <a:ext cx="6629400" cy="66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5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942336" y="8952931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sad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CD1E9-E707-4758-9ED0-5A9327B7E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0" t="34234" b="34934"/>
          <a:stretch/>
        </p:blipFill>
        <p:spPr>
          <a:xfrm>
            <a:off x="116500" y="1638300"/>
            <a:ext cx="6625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564544-B89E-4536-9267-4B206F4C0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16" b="69326"/>
          <a:stretch/>
        </p:blipFill>
        <p:spPr>
          <a:xfrm>
            <a:off x="102352" y="1638300"/>
            <a:ext cx="6653297" cy="662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97FDB-3F0B-4F2C-87CF-CBA1CF737AA5}"/>
              </a:ext>
            </a:extLst>
          </p:cNvPr>
          <p:cNvSpPr txBox="1"/>
          <p:nvPr/>
        </p:nvSpPr>
        <p:spPr>
          <a:xfrm>
            <a:off x="3003244" y="8952931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10837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E97FDB-3F0B-4F2C-87CF-CBA1CF737AA5}"/>
              </a:ext>
            </a:extLst>
          </p:cNvPr>
          <p:cNvSpPr txBox="1"/>
          <p:nvPr/>
        </p:nvSpPr>
        <p:spPr>
          <a:xfrm>
            <a:off x="2692486" y="8952931"/>
            <a:ext cx="1473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angry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6A68E-1588-4850-A094-DF443B320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6" r="68749"/>
          <a:stretch/>
        </p:blipFill>
        <p:spPr>
          <a:xfrm>
            <a:off x="118872" y="1638300"/>
            <a:ext cx="662025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2A87B2-9050-4EE1-8EA4-E763FF174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>
          <a:xfrm>
            <a:off x="114300" y="1547486"/>
            <a:ext cx="6629400" cy="6811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606278" y="8952931"/>
            <a:ext cx="1645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sleepy</a:t>
            </a:r>
          </a:p>
        </p:txBody>
      </p:sp>
    </p:spTree>
    <p:extLst>
      <p:ext uri="{BB962C8B-B14F-4D97-AF65-F5344CB8AC3E}">
        <p14:creationId xmlns:p14="http://schemas.microsoft.com/office/powerpoint/2010/main" val="37902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741093" y="8952931"/>
            <a:ext cx="1375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great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B275DB-E4AE-4DE7-B962-28C8FBD56720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" y="2330300"/>
            <a:ext cx="6675120" cy="5245400"/>
            <a:chOff x="13648" y="1939169"/>
            <a:chExt cx="6858000" cy="53891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A37A79-2F34-46E2-9C9E-C8B8A025B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452" y="1939169"/>
              <a:ext cx="2481196" cy="310149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4DD432-6738-49D1-A204-35E560DD1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88" t="68627" b="413"/>
            <a:stretch/>
          </p:blipFill>
          <p:spPr>
            <a:xfrm>
              <a:off x="13648" y="2429301"/>
              <a:ext cx="4875845" cy="4898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48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531388" y="8952931"/>
            <a:ext cx="1795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hungry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19CF4-205E-4B13-A4BB-F9B32FEE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9021"/>
            <a:ext cx="6400800" cy="83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5D4ECD-EA22-48E7-84E0-339E7D75D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r="5893"/>
          <a:stretch/>
        </p:blipFill>
        <p:spPr>
          <a:xfrm>
            <a:off x="114300" y="2220740"/>
            <a:ext cx="6629400" cy="5464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605671" y="8952931"/>
            <a:ext cx="1646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thirsty</a:t>
            </a:r>
          </a:p>
        </p:txBody>
      </p:sp>
    </p:spTree>
    <p:extLst>
      <p:ext uri="{BB962C8B-B14F-4D97-AF65-F5344CB8AC3E}">
        <p14:creationId xmlns:p14="http://schemas.microsoft.com/office/powerpoint/2010/main" val="37604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6B70-5930-4F8C-A58A-EF49D15FE025}"/>
              </a:ext>
            </a:extLst>
          </p:cNvPr>
          <p:cNvSpPr txBox="1"/>
          <p:nvPr/>
        </p:nvSpPr>
        <p:spPr>
          <a:xfrm>
            <a:off x="2913480" y="8952931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sick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56BFA-13D4-461B-947C-944A37592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050501"/>
            <a:ext cx="6629400" cy="38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14</Words>
  <Application>Microsoft Office PowerPoint</Application>
  <PresentationFormat>A4 Paper (210x297 mm)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Duss</dc:creator>
  <cp:lastModifiedBy>Christopher Duss</cp:lastModifiedBy>
  <cp:revision>71</cp:revision>
  <dcterms:created xsi:type="dcterms:W3CDTF">2017-08-24T03:27:05Z</dcterms:created>
  <dcterms:modified xsi:type="dcterms:W3CDTF">2017-09-11T00:31:33Z</dcterms:modified>
</cp:coreProperties>
</file>